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7" r:id="rId4"/>
    <p:sldId id="266" r:id="rId5"/>
    <p:sldId id="265" r:id="rId6"/>
    <p:sldId id="264" r:id="rId7"/>
    <p:sldId id="263" r:id="rId8"/>
    <p:sldId id="262" r:id="rId9"/>
    <p:sldId id="261" r:id="rId10"/>
  </p:sldIdLst>
  <p:sldSz cx="5376863" cy="7169150" type="B5ISO"/>
  <p:notesSz cx="6858000" cy="9144000"/>
  <p:defaultTextStyle>
    <a:defPPr>
      <a:defRPr lang="ru-RU"/>
    </a:defPPr>
    <a:lvl1pPr marL="0" algn="l" defTabSz="403250" rtl="0" eaLnBrk="1" latinLnBrk="0" hangingPunct="1">
      <a:defRPr sz="794" kern="1200">
        <a:solidFill>
          <a:schemeClr val="tx1"/>
        </a:solidFill>
        <a:latin typeface="+mn-lt"/>
        <a:ea typeface="+mn-ea"/>
        <a:cs typeface="+mn-cs"/>
      </a:defRPr>
    </a:lvl1pPr>
    <a:lvl2pPr marL="201625" algn="l" defTabSz="403250" rtl="0" eaLnBrk="1" latinLnBrk="0" hangingPunct="1">
      <a:defRPr sz="794" kern="1200">
        <a:solidFill>
          <a:schemeClr val="tx1"/>
        </a:solidFill>
        <a:latin typeface="+mn-lt"/>
        <a:ea typeface="+mn-ea"/>
        <a:cs typeface="+mn-cs"/>
      </a:defRPr>
    </a:lvl2pPr>
    <a:lvl3pPr marL="403250" algn="l" defTabSz="403250" rtl="0" eaLnBrk="1" latinLnBrk="0" hangingPunct="1">
      <a:defRPr sz="794" kern="1200">
        <a:solidFill>
          <a:schemeClr val="tx1"/>
        </a:solidFill>
        <a:latin typeface="+mn-lt"/>
        <a:ea typeface="+mn-ea"/>
        <a:cs typeface="+mn-cs"/>
      </a:defRPr>
    </a:lvl3pPr>
    <a:lvl4pPr marL="604876" algn="l" defTabSz="403250" rtl="0" eaLnBrk="1" latinLnBrk="0" hangingPunct="1">
      <a:defRPr sz="794" kern="1200">
        <a:solidFill>
          <a:schemeClr val="tx1"/>
        </a:solidFill>
        <a:latin typeface="+mn-lt"/>
        <a:ea typeface="+mn-ea"/>
        <a:cs typeface="+mn-cs"/>
      </a:defRPr>
    </a:lvl4pPr>
    <a:lvl5pPr marL="806501" algn="l" defTabSz="403250" rtl="0" eaLnBrk="1" latinLnBrk="0" hangingPunct="1">
      <a:defRPr sz="794" kern="1200">
        <a:solidFill>
          <a:schemeClr val="tx1"/>
        </a:solidFill>
        <a:latin typeface="+mn-lt"/>
        <a:ea typeface="+mn-ea"/>
        <a:cs typeface="+mn-cs"/>
      </a:defRPr>
    </a:lvl5pPr>
    <a:lvl6pPr marL="1008126" algn="l" defTabSz="403250" rtl="0" eaLnBrk="1" latinLnBrk="0" hangingPunct="1">
      <a:defRPr sz="794" kern="1200">
        <a:solidFill>
          <a:schemeClr val="tx1"/>
        </a:solidFill>
        <a:latin typeface="+mn-lt"/>
        <a:ea typeface="+mn-ea"/>
        <a:cs typeface="+mn-cs"/>
      </a:defRPr>
    </a:lvl6pPr>
    <a:lvl7pPr marL="1209751" algn="l" defTabSz="403250" rtl="0" eaLnBrk="1" latinLnBrk="0" hangingPunct="1">
      <a:defRPr sz="794" kern="1200">
        <a:solidFill>
          <a:schemeClr val="tx1"/>
        </a:solidFill>
        <a:latin typeface="+mn-lt"/>
        <a:ea typeface="+mn-ea"/>
        <a:cs typeface="+mn-cs"/>
      </a:defRPr>
    </a:lvl7pPr>
    <a:lvl8pPr marL="1411376" algn="l" defTabSz="403250" rtl="0" eaLnBrk="1" latinLnBrk="0" hangingPunct="1">
      <a:defRPr sz="794" kern="1200">
        <a:solidFill>
          <a:schemeClr val="tx1"/>
        </a:solidFill>
        <a:latin typeface="+mn-lt"/>
        <a:ea typeface="+mn-ea"/>
        <a:cs typeface="+mn-cs"/>
      </a:defRPr>
    </a:lvl8pPr>
    <a:lvl9pPr marL="1613002" algn="l" defTabSz="403250" rtl="0" eaLnBrk="1" latinLnBrk="0" hangingPunct="1">
      <a:defRPr sz="794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94660"/>
  </p:normalViewPr>
  <p:slideViewPr>
    <p:cSldViewPr snapToGrid="0">
      <p:cViewPr varScale="1">
        <p:scale>
          <a:sx n="96" d="100"/>
          <a:sy n="96" d="100"/>
        </p:scale>
        <p:origin x="20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3265" y="1173285"/>
            <a:ext cx="4570334" cy="2495926"/>
          </a:xfrm>
        </p:spPr>
        <p:txBody>
          <a:bodyPr anchor="b"/>
          <a:lstStyle>
            <a:lvl1pPr algn="ctr">
              <a:defRPr sz="3528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2108" y="3765464"/>
            <a:ext cx="4032647" cy="1730885"/>
          </a:xfrm>
        </p:spPr>
        <p:txBody>
          <a:bodyPr/>
          <a:lstStyle>
            <a:lvl1pPr marL="0" indent="0" algn="ctr">
              <a:buNone/>
              <a:defRPr sz="1411"/>
            </a:lvl1pPr>
            <a:lvl2pPr marL="268834" indent="0" algn="ctr">
              <a:buNone/>
              <a:defRPr sz="1176"/>
            </a:lvl2pPr>
            <a:lvl3pPr marL="537667" indent="0" algn="ctr">
              <a:buNone/>
              <a:defRPr sz="1058"/>
            </a:lvl3pPr>
            <a:lvl4pPr marL="806501" indent="0" algn="ctr">
              <a:buNone/>
              <a:defRPr sz="941"/>
            </a:lvl4pPr>
            <a:lvl5pPr marL="1075334" indent="0" algn="ctr">
              <a:buNone/>
              <a:defRPr sz="941"/>
            </a:lvl5pPr>
            <a:lvl6pPr marL="1344168" indent="0" algn="ctr">
              <a:buNone/>
              <a:defRPr sz="941"/>
            </a:lvl6pPr>
            <a:lvl7pPr marL="1613002" indent="0" algn="ctr">
              <a:buNone/>
              <a:defRPr sz="941"/>
            </a:lvl7pPr>
            <a:lvl8pPr marL="1881835" indent="0" algn="ctr">
              <a:buNone/>
              <a:defRPr sz="941"/>
            </a:lvl8pPr>
            <a:lvl9pPr marL="2150669" indent="0" algn="ctr">
              <a:buNone/>
              <a:defRPr sz="941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CA392-3957-4EA1-863A-A4F81135D54F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18DBD-A8C7-40C5-A147-4A9C954075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1971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CA392-3957-4EA1-863A-A4F81135D54F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18DBD-A8C7-40C5-A147-4A9C954075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373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859" y="1787311"/>
            <a:ext cx="4637544" cy="2982167"/>
          </a:xfrm>
        </p:spPr>
        <p:txBody>
          <a:bodyPr anchor="b"/>
          <a:lstStyle>
            <a:lvl1pPr>
              <a:defRPr sz="3528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859" y="4797690"/>
            <a:ext cx="4637544" cy="1568251"/>
          </a:xfrm>
        </p:spPr>
        <p:txBody>
          <a:bodyPr/>
          <a:lstStyle>
            <a:lvl1pPr marL="0" indent="0">
              <a:buNone/>
              <a:defRPr sz="1411">
                <a:solidFill>
                  <a:schemeClr val="tx1"/>
                </a:solidFill>
              </a:defRPr>
            </a:lvl1pPr>
            <a:lvl2pPr marL="268834" indent="0">
              <a:buNone/>
              <a:defRPr sz="1176">
                <a:solidFill>
                  <a:schemeClr val="tx1">
                    <a:tint val="75000"/>
                  </a:schemeClr>
                </a:solidFill>
              </a:defRPr>
            </a:lvl2pPr>
            <a:lvl3pPr marL="537667" indent="0">
              <a:buNone/>
              <a:defRPr sz="1058">
                <a:solidFill>
                  <a:schemeClr val="tx1">
                    <a:tint val="75000"/>
                  </a:schemeClr>
                </a:solidFill>
              </a:defRPr>
            </a:lvl3pPr>
            <a:lvl4pPr marL="806501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4pPr>
            <a:lvl5pPr marL="1075334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5pPr>
            <a:lvl6pPr marL="1344168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6pPr>
            <a:lvl7pPr marL="1613002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7pPr>
            <a:lvl8pPr marL="1881835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8pPr>
            <a:lvl9pPr marL="2150669" indent="0">
              <a:buNone/>
              <a:defRPr sz="94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CA392-3957-4EA1-863A-A4F81135D54F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18DBD-A8C7-40C5-A147-4A9C954075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1919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9659" y="1908454"/>
            <a:ext cx="2285167" cy="4548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22037" y="1908454"/>
            <a:ext cx="2285167" cy="4548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CA392-3957-4EA1-863A-A4F81135D54F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18DBD-A8C7-40C5-A147-4A9C954075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9582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360" y="381693"/>
            <a:ext cx="4637544" cy="138570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0360" y="1757438"/>
            <a:ext cx="2274665" cy="861293"/>
          </a:xfrm>
        </p:spPr>
        <p:txBody>
          <a:bodyPr anchor="b"/>
          <a:lstStyle>
            <a:lvl1pPr marL="0" indent="0">
              <a:buNone/>
              <a:defRPr sz="1411" b="1"/>
            </a:lvl1pPr>
            <a:lvl2pPr marL="268834" indent="0">
              <a:buNone/>
              <a:defRPr sz="1176" b="1"/>
            </a:lvl2pPr>
            <a:lvl3pPr marL="537667" indent="0">
              <a:buNone/>
              <a:defRPr sz="1058" b="1"/>
            </a:lvl3pPr>
            <a:lvl4pPr marL="806501" indent="0">
              <a:buNone/>
              <a:defRPr sz="941" b="1"/>
            </a:lvl4pPr>
            <a:lvl5pPr marL="1075334" indent="0">
              <a:buNone/>
              <a:defRPr sz="941" b="1"/>
            </a:lvl5pPr>
            <a:lvl6pPr marL="1344168" indent="0">
              <a:buNone/>
              <a:defRPr sz="941" b="1"/>
            </a:lvl6pPr>
            <a:lvl7pPr marL="1613002" indent="0">
              <a:buNone/>
              <a:defRPr sz="941" b="1"/>
            </a:lvl7pPr>
            <a:lvl8pPr marL="1881835" indent="0">
              <a:buNone/>
              <a:defRPr sz="941" b="1"/>
            </a:lvl8pPr>
            <a:lvl9pPr marL="2150669" indent="0">
              <a:buNone/>
              <a:defRPr sz="941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0360" y="2618731"/>
            <a:ext cx="2274665" cy="38517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722037" y="1757438"/>
            <a:ext cx="2285867" cy="861293"/>
          </a:xfrm>
        </p:spPr>
        <p:txBody>
          <a:bodyPr anchor="b"/>
          <a:lstStyle>
            <a:lvl1pPr marL="0" indent="0">
              <a:buNone/>
              <a:defRPr sz="1411" b="1"/>
            </a:lvl1pPr>
            <a:lvl2pPr marL="268834" indent="0">
              <a:buNone/>
              <a:defRPr sz="1176" b="1"/>
            </a:lvl2pPr>
            <a:lvl3pPr marL="537667" indent="0">
              <a:buNone/>
              <a:defRPr sz="1058" b="1"/>
            </a:lvl3pPr>
            <a:lvl4pPr marL="806501" indent="0">
              <a:buNone/>
              <a:defRPr sz="941" b="1"/>
            </a:lvl4pPr>
            <a:lvl5pPr marL="1075334" indent="0">
              <a:buNone/>
              <a:defRPr sz="941" b="1"/>
            </a:lvl5pPr>
            <a:lvl6pPr marL="1344168" indent="0">
              <a:buNone/>
              <a:defRPr sz="941" b="1"/>
            </a:lvl6pPr>
            <a:lvl7pPr marL="1613002" indent="0">
              <a:buNone/>
              <a:defRPr sz="941" b="1"/>
            </a:lvl7pPr>
            <a:lvl8pPr marL="1881835" indent="0">
              <a:buNone/>
              <a:defRPr sz="941" b="1"/>
            </a:lvl8pPr>
            <a:lvl9pPr marL="2150669" indent="0">
              <a:buNone/>
              <a:defRPr sz="941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722037" y="2618731"/>
            <a:ext cx="2285867" cy="38517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CA392-3957-4EA1-863A-A4F81135D54F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18DBD-A8C7-40C5-A147-4A9C954075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8640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CA392-3957-4EA1-863A-A4F81135D54F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18DBD-A8C7-40C5-A147-4A9C954075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1927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CA392-3957-4EA1-863A-A4F81135D54F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18DBD-A8C7-40C5-A147-4A9C954075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0817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360" y="477943"/>
            <a:ext cx="1734178" cy="1672802"/>
          </a:xfrm>
        </p:spPr>
        <p:txBody>
          <a:bodyPr anchor="b"/>
          <a:lstStyle>
            <a:lvl1pPr>
              <a:defRPr sz="1882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5867" y="1032226"/>
            <a:ext cx="2722037" cy="5094743"/>
          </a:xfrm>
        </p:spPr>
        <p:txBody>
          <a:bodyPr/>
          <a:lstStyle>
            <a:lvl1pPr>
              <a:defRPr sz="1882"/>
            </a:lvl1pPr>
            <a:lvl2pPr>
              <a:defRPr sz="1646"/>
            </a:lvl2pPr>
            <a:lvl3pPr>
              <a:defRPr sz="1411"/>
            </a:lvl3pPr>
            <a:lvl4pPr>
              <a:defRPr sz="1176"/>
            </a:lvl4pPr>
            <a:lvl5pPr>
              <a:defRPr sz="1176"/>
            </a:lvl5pPr>
            <a:lvl6pPr>
              <a:defRPr sz="1176"/>
            </a:lvl6pPr>
            <a:lvl7pPr>
              <a:defRPr sz="1176"/>
            </a:lvl7pPr>
            <a:lvl8pPr>
              <a:defRPr sz="1176"/>
            </a:lvl8pPr>
            <a:lvl9pPr>
              <a:defRPr sz="1176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0360" y="2150745"/>
            <a:ext cx="1734178" cy="3984521"/>
          </a:xfrm>
        </p:spPr>
        <p:txBody>
          <a:bodyPr/>
          <a:lstStyle>
            <a:lvl1pPr marL="0" indent="0">
              <a:buNone/>
              <a:defRPr sz="941"/>
            </a:lvl1pPr>
            <a:lvl2pPr marL="268834" indent="0">
              <a:buNone/>
              <a:defRPr sz="823"/>
            </a:lvl2pPr>
            <a:lvl3pPr marL="537667" indent="0">
              <a:buNone/>
              <a:defRPr sz="706"/>
            </a:lvl3pPr>
            <a:lvl4pPr marL="806501" indent="0">
              <a:buNone/>
              <a:defRPr sz="588"/>
            </a:lvl4pPr>
            <a:lvl5pPr marL="1075334" indent="0">
              <a:buNone/>
              <a:defRPr sz="588"/>
            </a:lvl5pPr>
            <a:lvl6pPr marL="1344168" indent="0">
              <a:buNone/>
              <a:defRPr sz="588"/>
            </a:lvl6pPr>
            <a:lvl7pPr marL="1613002" indent="0">
              <a:buNone/>
              <a:defRPr sz="588"/>
            </a:lvl7pPr>
            <a:lvl8pPr marL="1881835" indent="0">
              <a:buNone/>
              <a:defRPr sz="588"/>
            </a:lvl8pPr>
            <a:lvl9pPr marL="2150669" indent="0">
              <a:buNone/>
              <a:defRPr sz="588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CA392-3957-4EA1-863A-A4F81135D54F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18DBD-A8C7-40C5-A147-4A9C954075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8006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360" y="477943"/>
            <a:ext cx="1734178" cy="1672802"/>
          </a:xfrm>
        </p:spPr>
        <p:txBody>
          <a:bodyPr anchor="b"/>
          <a:lstStyle>
            <a:lvl1pPr>
              <a:defRPr sz="1882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867" y="1032226"/>
            <a:ext cx="2722037" cy="5094743"/>
          </a:xfrm>
        </p:spPr>
        <p:txBody>
          <a:bodyPr anchor="t"/>
          <a:lstStyle>
            <a:lvl1pPr marL="0" indent="0">
              <a:buNone/>
              <a:defRPr sz="1882"/>
            </a:lvl1pPr>
            <a:lvl2pPr marL="268834" indent="0">
              <a:buNone/>
              <a:defRPr sz="1646"/>
            </a:lvl2pPr>
            <a:lvl3pPr marL="537667" indent="0">
              <a:buNone/>
              <a:defRPr sz="1411"/>
            </a:lvl3pPr>
            <a:lvl4pPr marL="806501" indent="0">
              <a:buNone/>
              <a:defRPr sz="1176"/>
            </a:lvl4pPr>
            <a:lvl5pPr marL="1075334" indent="0">
              <a:buNone/>
              <a:defRPr sz="1176"/>
            </a:lvl5pPr>
            <a:lvl6pPr marL="1344168" indent="0">
              <a:buNone/>
              <a:defRPr sz="1176"/>
            </a:lvl6pPr>
            <a:lvl7pPr marL="1613002" indent="0">
              <a:buNone/>
              <a:defRPr sz="1176"/>
            </a:lvl7pPr>
            <a:lvl8pPr marL="1881835" indent="0">
              <a:buNone/>
              <a:defRPr sz="1176"/>
            </a:lvl8pPr>
            <a:lvl9pPr marL="2150669" indent="0">
              <a:buNone/>
              <a:defRPr sz="1176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0360" y="2150745"/>
            <a:ext cx="1734178" cy="3984521"/>
          </a:xfrm>
        </p:spPr>
        <p:txBody>
          <a:bodyPr/>
          <a:lstStyle>
            <a:lvl1pPr marL="0" indent="0">
              <a:buNone/>
              <a:defRPr sz="941"/>
            </a:lvl1pPr>
            <a:lvl2pPr marL="268834" indent="0">
              <a:buNone/>
              <a:defRPr sz="823"/>
            </a:lvl2pPr>
            <a:lvl3pPr marL="537667" indent="0">
              <a:buNone/>
              <a:defRPr sz="706"/>
            </a:lvl3pPr>
            <a:lvl4pPr marL="806501" indent="0">
              <a:buNone/>
              <a:defRPr sz="588"/>
            </a:lvl4pPr>
            <a:lvl5pPr marL="1075334" indent="0">
              <a:buNone/>
              <a:defRPr sz="588"/>
            </a:lvl5pPr>
            <a:lvl6pPr marL="1344168" indent="0">
              <a:buNone/>
              <a:defRPr sz="588"/>
            </a:lvl6pPr>
            <a:lvl7pPr marL="1613002" indent="0">
              <a:buNone/>
              <a:defRPr sz="588"/>
            </a:lvl7pPr>
            <a:lvl8pPr marL="1881835" indent="0">
              <a:buNone/>
              <a:defRPr sz="588"/>
            </a:lvl8pPr>
            <a:lvl9pPr marL="2150669" indent="0">
              <a:buNone/>
              <a:defRPr sz="588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CA392-3957-4EA1-863A-A4F81135D54F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18DBD-A8C7-40C5-A147-4A9C954075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711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CA392-3957-4EA1-863A-A4F81135D54F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18DBD-A8C7-40C5-A147-4A9C954075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1307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47818" y="381691"/>
            <a:ext cx="1159386" cy="607552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9660" y="381691"/>
            <a:ext cx="3410947" cy="607552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CA392-3957-4EA1-863A-A4F81135D54F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18DBD-A8C7-40C5-A147-4A9C954075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443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9660" y="381693"/>
            <a:ext cx="4637544" cy="1385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9660" y="1908454"/>
            <a:ext cx="4637544" cy="4548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9659" y="6644741"/>
            <a:ext cx="1209794" cy="38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CA392-3957-4EA1-863A-A4F81135D54F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81086" y="6644741"/>
            <a:ext cx="1814691" cy="38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97410" y="6644741"/>
            <a:ext cx="1209794" cy="3816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18DBD-A8C7-40C5-A147-4A9C954075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183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537667" rtl="0" eaLnBrk="1" latinLnBrk="0" hangingPunct="1">
        <a:lnSpc>
          <a:spcPct val="90000"/>
        </a:lnSpc>
        <a:spcBef>
          <a:spcPct val="0"/>
        </a:spcBef>
        <a:buNone/>
        <a:defRPr sz="258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4417" indent="-134417" algn="l" defTabSz="537667" rtl="0" eaLnBrk="1" latinLnBrk="0" hangingPunct="1">
        <a:lnSpc>
          <a:spcPct val="90000"/>
        </a:lnSpc>
        <a:spcBef>
          <a:spcPts val="588"/>
        </a:spcBef>
        <a:buFont typeface="Arial" panose="020B0604020202020204" pitchFamily="34" charset="0"/>
        <a:buChar char="•"/>
        <a:defRPr sz="1646" kern="1200">
          <a:solidFill>
            <a:schemeClr val="tx1"/>
          </a:solidFill>
          <a:latin typeface="+mn-lt"/>
          <a:ea typeface="+mn-ea"/>
          <a:cs typeface="+mn-cs"/>
        </a:defRPr>
      </a:lvl1pPr>
      <a:lvl2pPr marL="403250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411" kern="1200">
          <a:solidFill>
            <a:schemeClr val="tx1"/>
          </a:solidFill>
          <a:latin typeface="+mn-lt"/>
          <a:ea typeface="+mn-ea"/>
          <a:cs typeface="+mn-cs"/>
        </a:defRPr>
      </a:lvl2pPr>
      <a:lvl3pPr marL="672084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176" kern="1200">
          <a:solidFill>
            <a:schemeClr val="tx1"/>
          </a:solidFill>
          <a:latin typeface="+mn-lt"/>
          <a:ea typeface="+mn-ea"/>
          <a:cs typeface="+mn-cs"/>
        </a:defRPr>
      </a:lvl3pPr>
      <a:lvl4pPr marL="940918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4pPr>
      <a:lvl5pPr marL="1209751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5pPr>
      <a:lvl6pPr marL="1478585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6pPr>
      <a:lvl7pPr marL="1747418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7pPr>
      <a:lvl8pPr marL="2016252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8pPr>
      <a:lvl9pPr marL="2285086" indent="-134417" algn="l" defTabSz="537667" rtl="0" eaLnBrk="1" latinLnBrk="0" hangingPunct="1">
        <a:lnSpc>
          <a:spcPct val="90000"/>
        </a:lnSpc>
        <a:spcBef>
          <a:spcPts val="294"/>
        </a:spcBef>
        <a:buFont typeface="Arial" panose="020B0604020202020204" pitchFamily="34" charset="0"/>
        <a:buChar char="•"/>
        <a:defRPr sz="10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1pPr>
      <a:lvl2pPr marL="268834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2pPr>
      <a:lvl3pPr marL="537667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3pPr>
      <a:lvl4pPr marL="806501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4pPr>
      <a:lvl5pPr marL="1075334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5pPr>
      <a:lvl6pPr marL="1344168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6pPr>
      <a:lvl7pPr marL="1613002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7pPr>
      <a:lvl8pPr marL="1881835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8pPr>
      <a:lvl9pPr marL="2150669" algn="l" defTabSz="537667" rtl="0" eaLnBrk="1" latinLnBrk="0" hangingPunct="1">
        <a:defRPr sz="105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977"/>
            <a:ext cx="5400525" cy="6750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553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004"/>
            <a:ext cx="5400525" cy="6750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267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8397"/>
            <a:ext cx="5400525" cy="6750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004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62" y="178153"/>
            <a:ext cx="5400525" cy="6750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564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8984"/>
            <a:ext cx="5400525" cy="6750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009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5718"/>
            <a:ext cx="5400525" cy="6750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421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2695"/>
            <a:ext cx="5400525" cy="6750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0497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62" y="158599"/>
            <a:ext cx="5400525" cy="6750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0845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62" y="151722"/>
            <a:ext cx="5400525" cy="6750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2030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0</Words>
  <Application>Microsoft Office PowerPoint</Application>
  <PresentationFormat>B5 (ISO) (176x250 мм)</PresentationFormat>
  <Paragraphs>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Смирнова Яна Геннадьевна</dc:creator>
  <cp:lastModifiedBy>Смирнова Яна Геннадьевна</cp:lastModifiedBy>
  <cp:revision>1</cp:revision>
  <dcterms:created xsi:type="dcterms:W3CDTF">2026-09-01T08:42:11Z</dcterms:created>
  <dcterms:modified xsi:type="dcterms:W3CDTF">2026-09-01T08:46:02Z</dcterms:modified>
</cp:coreProperties>
</file>