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9" r:id="rId4"/>
    <p:sldId id="258" r:id="rId5"/>
    <p:sldId id="25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82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952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82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167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11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8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769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71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419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82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28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465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4FFB9-2AAB-4FBD-9DFA-A1A648BE54C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A3879-85AE-4CBF-A3A2-997180DD9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38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658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99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65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62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26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26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Смирнова Яна Геннадьевна</dc:creator>
  <cp:lastModifiedBy>Смирнова Яна Геннадьевна</cp:lastModifiedBy>
  <cp:revision>1</cp:revision>
  <dcterms:created xsi:type="dcterms:W3CDTF">2026-09-14T06:26:49Z</dcterms:created>
  <dcterms:modified xsi:type="dcterms:W3CDTF">2026-09-14T06:32:26Z</dcterms:modified>
</cp:coreProperties>
</file>